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6"/>
    <p:restoredTop sz="94678"/>
  </p:normalViewPr>
  <p:slideViewPr>
    <p:cSldViewPr snapToGrid="0">
      <p:cViewPr varScale="1">
        <p:scale>
          <a:sx n="76" d="100"/>
          <a:sy n="76" d="100"/>
        </p:scale>
        <p:origin x="2412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62B92-3482-EF42-B1D6-187AB74311D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6FF76-5D29-F64C-8DF4-ECE78AB4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5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Delete the “Your Logo” placeholder and add your logo in the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6FF76-5D29-F64C-8DF4-ECE78AB492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Delete the “Your Logo” placeholder and add your logo in the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6FF76-5D29-F64C-8DF4-ECE78AB492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6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BC4B1E-B138-2444-8A5A-43E5A779C11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97B73-B882-674D-ACED-F9E2586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9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FC6FA-DAAB-C00F-B178-80F2300643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41344-E1A6-2748-4BAC-926084332EC6}"/>
              </a:ext>
            </a:extLst>
          </p:cNvPr>
          <p:cNvSpPr txBox="1"/>
          <p:nvPr/>
        </p:nvSpPr>
        <p:spPr>
          <a:xfrm>
            <a:off x="5195730" y="4458192"/>
            <a:ext cx="1737514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3695D-EAA0-BFC1-17FA-4E663E6E80F1}"/>
              </a:ext>
            </a:extLst>
          </p:cNvPr>
          <p:cNvSpPr txBox="1"/>
          <p:nvPr/>
        </p:nvSpPr>
        <p:spPr>
          <a:xfrm>
            <a:off x="5195730" y="5302176"/>
            <a:ext cx="1737514" cy="2708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0166F-B46B-568B-0474-0E126E49E4D4}"/>
              </a:ext>
            </a:extLst>
          </p:cNvPr>
          <p:cNvSpPr txBox="1"/>
          <p:nvPr/>
        </p:nvSpPr>
        <p:spPr>
          <a:xfrm>
            <a:off x="5195730" y="6160491"/>
            <a:ext cx="1737514" cy="2708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6EE37-8976-C8EE-5746-576FA14383AD}"/>
              </a:ext>
            </a:extLst>
          </p:cNvPr>
          <p:cNvSpPr txBox="1"/>
          <p:nvPr/>
        </p:nvSpPr>
        <p:spPr>
          <a:xfrm>
            <a:off x="5195730" y="7008577"/>
            <a:ext cx="1737514" cy="2708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9146B-7025-AB0C-985B-89DFD39FFE2B}"/>
              </a:ext>
            </a:extLst>
          </p:cNvPr>
          <p:cNvSpPr txBox="1"/>
          <p:nvPr/>
        </p:nvSpPr>
        <p:spPr>
          <a:xfrm>
            <a:off x="5195730" y="7871192"/>
            <a:ext cx="1737514" cy="2708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DD8FA2-B7FA-ECF6-6CCE-1356923094F1}"/>
              </a:ext>
            </a:extLst>
          </p:cNvPr>
          <p:cNvGrpSpPr/>
          <p:nvPr/>
        </p:nvGrpSpPr>
        <p:grpSpPr>
          <a:xfrm>
            <a:off x="5012479" y="4462631"/>
            <a:ext cx="205476" cy="270843"/>
            <a:chOff x="5012479" y="4462631"/>
            <a:chExt cx="205476" cy="27084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3704E6-A206-D4B1-26C3-BCFE44130779}"/>
                </a:ext>
              </a:extLst>
            </p:cNvPr>
            <p:cNvSpPr/>
            <p:nvPr/>
          </p:nvSpPr>
          <p:spPr>
            <a:xfrm>
              <a:off x="5012479" y="4485644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93B3DA-F6C5-1B06-33FF-F0BA7BB7B937}"/>
                </a:ext>
              </a:extLst>
            </p:cNvPr>
            <p:cNvSpPr txBox="1"/>
            <p:nvPr/>
          </p:nvSpPr>
          <p:spPr>
            <a:xfrm>
              <a:off x="5034793" y="4462631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054291-3A07-F139-E817-204DABF8582B}"/>
              </a:ext>
            </a:extLst>
          </p:cNvPr>
          <p:cNvGrpSpPr/>
          <p:nvPr/>
        </p:nvGrpSpPr>
        <p:grpSpPr>
          <a:xfrm>
            <a:off x="5012479" y="5315155"/>
            <a:ext cx="205476" cy="270843"/>
            <a:chOff x="5012479" y="5315155"/>
            <a:chExt cx="205476" cy="27084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B5444-5D54-4306-E046-E421C1DD1D0B}"/>
                </a:ext>
              </a:extLst>
            </p:cNvPr>
            <p:cNvSpPr/>
            <p:nvPr/>
          </p:nvSpPr>
          <p:spPr>
            <a:xfrm>
              <a:off x="5012479" y="5337912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93F44F-3B2C-D1AE-8FD7-E82FE74BFC15}"/>
                </a:ext>
              </a:extLst>
            </p:cNvPr>
            <p:cNvSpPr txBox="1"/>
            <p:nvPr/>
          </p:nvSpPr>
          <p:spPr>
            <a:xfrm>
              <a:off x="5034793" y="5315155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5F67CA-E2CA-1C56-DEE9-DFFE9B606F2F}"/>
              </a:ext>
            </a:extLst>
          </p:cNvPr>
          <p:cNvGrpSpPr/>
          <p:nvPr/>
        </p:nvGrpSpPr>
        <p:grpSpPr>
          <a:xfrm>
            <a:off x="5012479" y="6164557"/>
            <a:ext cx="205476" cy="270843"/>
            <a:chOff x="5012479" y="6164557"/>
            <a:chExt cx="205476" cy="27084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7A7987-EA87-5BCA-E937-E465BD1CB327}"/>
                </a:ext>
              </a:extLst>
            </p:cNvPr>
            <p:cNvSpPr/>
            <p:nvPr/>
          </p:nvSpPr>
          <p:spPr>
            <a:xfrm>
              <a:off x="5012479" y="6187314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0D4ECE-70F4-124D-48E6-F59C29628815}"/>
                </a:ext>
              </a:extLst>
            </p:cNvPr>
            <p:cNvSpPr txBox="1"/>
            <p:nvPr/>
          </p:nvSpPr>
          <p:spPr>
            <a:xfrm>
              <a:off x="5034793" y="6164557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755744-29E6-D9BF-13DA-40180BB5D6C8}"/>
              </a:ext>
            </a:extLst>
          </p:cNvPr>
          <p:cNvGrpSpPr/>
          <p:nvPr/>
        </p:nvGrpSpPr>
        <p:grpSpPr>
          <a:xfrm>
            <a:off x="5012479" y="7012165"/>
            <a:ext cx="205476" cy="270843"/>
            <a:chOff x="5012479" y="7012165"/>
            <a:chExt cx="205476" cy="27084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18BD7E-3F4A-2449-7D5F-A5A8E646377D}"/>
                </a:ext>
              </a:extLst>
            </p:cNvPr>
            <p:cNvSpPr/>
            <p:nvPr/>
          </p:nvSpPr>
          <p:spPr>
            <a:xfrm>
              <a:off x="5012479" y="7034922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6937E6-B3C9-223D-7CB2-C9DF63442F37}"/>
                </a:ext>
              </a:extLst>
            </p:cNvPr>
            <p:cNvSpPr txBox="1"/>
            <p:nvPr/>
          </p:nvSpPr>
          <p:spPr>
            <a:xfrm>
              <a:off x="5030579" y="7012165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736AE-7DEC-180B-8BA9-73488CB874CB}"/>
              </a:ext>
            </a:extLst>
          </p:cNvPr>
          <p:cNvGrpSpPr/>
          <p:nvPr/>
        </p:nvGrpSpPr>
        <p:grpSpPr>
          <a:xfrm>
            <a:off x="5012479" y="7878885"/>
            <a:ext cx="205476" cy="270843"/>
            <a:chOff x="5012479" y="7878885"/>
            <a:chExt cx="205476" cy="27084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65CBA48-00C1-2DB4-5A93-2ECD52FEF345}"/>
                </a:ext>
              </a:extLst>
            </p:cNvPr>
            <p:cNvSpPr/>
            <p:nvPr/>
          </p:nvSpPr>
          <p:spPr>
            <a:xfrm>
              <a:off x="5012479" y="7897428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A077C5-2613-A06B-5B4E-8B69A9257549}"/>
                </a:ext>
              </a:extLst>
            </p:cNvPr>
            <p:cNvSpPr txBox="1"/>
            <p:nvPr/>
          </p:nvSpPr>
          <p:spPr>
            <a:xfrm>
              <a:off x="5034793" y="7878885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5</a:t>
              </a:r>
            </a:p>
          </p:txBody>
        </p:sp>
      </p:grpSp>
      <p:pic>
        <p:nvPicPr>
          <p:cNvPr id="28" name="Picture 2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24D56FA4-81DD-9FFC-F428-54C23BB4A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68" y="9009251"/>
            <a:ext cx="1041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EFD25-055F-E956-C348-50574D97DB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23307B1-267A-C3F5-D1CC-27DBA31A26B9}"/>
              </a:ext>
            </a:extLst>
          </p:cNvPr>
          <p:cNvSpPr txBox="1"/>
          <p:nvPr/>
        </p:nvSpPr>
        <p:spPr>
          <a:xfrm>
            <a:off x="5195730" y="4458192"/>
            <a:ext cx="1737514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523285-C854-2C82-D839-D9AE35CEC050}"/>
              </a:ext>
            </a:extLst>
          </p:cNvPr>
          <p:cNvSpPr txBox="1"/>
          <p:nvPr/>
        </p:nvSpPr>
        <p:spPr>
          <a:xfrm>
            <a:off x="5195730" y="5302176"/>
            <a:ext cx="1737514" cy="2708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884DD79-0D56-2D1E-795E-C6E2C2879ABA}"/>
              </a:ext>
            </a:extLst>
          </p:cNvPr>
          <p:cNvSpPr txBox="1"/>
          <p:nvPr/>
        </p:nvSpPr>
        <p:spPr>
          <a:xfrm>
            <a:off x="5195730" y="6160491"/>
            <a:ext cx="1737514" cy="2708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52EAF0-E024-7D8F-318A-43B06E974A09}"/>
              </a:ext>
            </a:extLst>
          </p:cNvPr>
          <p:cNvSpPr txBox="1"/>
          <p:nvPr/>
        </p:nvSpPr>
        <p:spPr>
          <a:xfrm>
            <a:off x="5195730" y="7008577"/>
            <a:ext cx="1737514" cy="2708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5422A1-E626-8CCA-D9C7-32B7B8D0149A}"/>
              </a:ext>
            </a:extLst>
          </p:cNvPr>
          <p:cNvSpPr txBox="1"/>
          <p:nvPr/>
        </p:nvSpPr>
        <p:spPr>
          <a:xfrm>
            <a:off x="5195730" y="7871192"/>
            <a:ext cx="1737514" cy="2708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Initiative 5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5BC892F-6E75-D85A-ECF9-DB206F45600D}"/>
              </a:ext>
            </a:extLst>
          </p:cNvPr>
          <p:cNvGrpSpPr/>
          <p:nvPr/>
        </p:nvGrpSpPr>
        <p:grpSpPr>
          <a:xfrm>
            <a:off x="5012479" y="4462631"/>
            <a:ext cx="205476" cy="270843"/>
            <a:chOff x="5012479" y="4462631"/>
            <a:chExt cx="205476" cy="27084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34A36A0-E31E-705D-C616-8BF276498455}"/>
                </a:ext>
              </a:extLst>
            </p:cNvPr>
            <p:cNvSpPr/>
            <p:nvPr/>
          </p:nvSpPr>
          <p:spPr>
            <a:xfrm>
              <a:off x="5012479" y="4485644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9A47BB-889F-7F64-94B9-D0DC15BD8354}"/>
                </a:ext>
              </a:extLst>
            </p:cNvPr>
            <p:cNvSpPr txBox="1"/>
            <p:nvPr/>
          </p:nvSpPr>
          <p:spPr>
            <a:xfrm>
              <a:off x="5034793" y="4462631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76761D-96E6-DED4-79E2-75A345C9CD01}"/>
              </a:ext>
            </a:extLst>
          </p:cNvPr>
          <p:cNvGrpSpPr/>
          <p:nvPr/>
        </p:nvGrpSpPr>
        <p:grpSpPr>
          <a:xfrm>
            <a:off x="5012479" y="5315155"/>
            <a:ext cx="205476" cy="270843"/>
            <a:chOff x="5012479" y="5315155"/>
            <a:chExt cx="205476" cy="27084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D7628C0-3330-DA10-D4A6-C9F39BA731AF}"/>
                </a:ext>
              </a:extLst>
            </p:cNvPr>
            <p:cNvSpPr/>
            <p:nvPr/>
          </p:nvSpPr>
          <p:spPr>
            <a:xfrm>
              <a:off x="5012479" y="5337912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F02783-CAAB-7672-6B49-C0CBE04553C0}"/>
                </a:ext>
              </a:extLst>
            </p:cNvPr>
            <p:cNvSpPr txBox="1"/>
            <p:nvPr/>
          </p:nvSpPr>
          <p:spPr>
            <a:xfrm>
              <a:off x="5034793" y="5315155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2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616A4D7-D058-5D98-2B2C-AE6777686B81}"/>
              </a:ext>
            </a:extLst>
          </p:cNvPr>
          <p:cNvGrpSpPr/>
          <p:nvPr/>
        </p:nvGrpSpPr>
        <p:grpSpPr>
          <a:xfrm>
            <a:off x="5012479" y="6164557"/>
            <a:ext cx="205476" cy="270843"/>
            <a:chOff x="5012479" y="6164557"/>
            <a:chExt cx="205476" cy="27084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6F1E56-E1E9-A70E-00E4-251C9A058A4F}"/>
                </a:ext>
              </a:extLst>
            </p:cNvPr>
            <p:cNvSpPr/>
            <p:nvPr/>
          </p:nvSpPr>
          <p:spPr>
            <a:xfrm>
              <a:off x="5012479" y="6187314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1CC44E-BCAE-C74A-9925-3D621F678375}"/>
                </a:ext>
              </a:extLst>
            </p:cNvPr>
            <p:cNvSpPr txBox="1"/>
            <p:nvPr/>
          </p:nvSpPr>
          <p:spPr>
            <a:xfrm>
              <a:off x="5034793" y="6164557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E98BD6-151C-ED82-7E16-D21B122B93B0}"/>
              </a:ext>
            </a:extLst>
          </p:cNvPr>
          <p:cNvGrpSpPr/>
          <p:nvPr/>
        </p:nvGrpSpPr>
        <p:grpSpPr>
          <a:xfrm>
            <a:off x="5012479" y="7012165"/>
            <a:ext cx="205476" cy="270843"/>
            <a:chOff x="5012479" y="7012165"/>
            <a:chExt cx="205476" cy="27084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9FB8B68-67CA-F2E9-73C9-26013F17AD6C}"/>
                </a:ext>
              </a:extLst>
            </p:cNvPr>
            <p:cNvSpPr/>
            <p:nvPr/>
          </p:nvSpPr>
          <p:spPr>
            <a:xfrm>
              <a:off x="5012479" y="7034922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BBE3C58-40E8-8265-8CA9-2509FE903873}"/>
                </a:ext>
              </a:extLst>
            </p:cNvPr>
            <p:cNvSpPr txBox="1"/>
            <p:nvPr/>
          </p:nvSpPr>
          <p:spPr>
            <a:xfrm>
              <a:off x="5030579" y="7012165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FEDE273-D364-5607-0750-DD39EB3E71F9}"/>
              </a:ext>
            </a:extLst>
          </p:cNvPr>
          <p:cNvGrpSpPr/>
          <p:nvPr/>
        </p:nvGrpSpPr>
        <p:grpSpPr>
          <a:xfrm>
            <a:off x="5012479" y="7878885"/>
            <a:ext cx="205476" cy="270843"/>
            <a:chOff x="5012479" y="7878885"/>
            <a:chExt cx="205476" cy="27084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F6D4716-F9E3-EB54-3F92-6FEA16CD998F}"/>
                </a:ext>
              </a:extLst>
            </p:cNvPr>
            <p:cNvSpPr/>
            <p:nvPr/>
          </p:nvSpPr>
          <p:spPr>
            <a:xfrm>
              <a:off x="5012479" y="7897428"/>
              <a:ext cx="205476" cy="205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FA3EC12-2E94-5DED-ECF8-41BABB94EEBA}"/>
                </a:ext>
              </a:extLst>
            </p:cNvPr>
            <p:cNvSpPr txBox="1"/>
            <p:nvPr/>
          </p:nvSpPr>
          <p:spPr>
            <a:xfrm>
              <a:off x="5034793" y="7878885"/>
              <a:ext cx="16084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19684"/>
                  </a:solidFill>
                  <a:latin typeface="Aptos SemiBold" panose="020B0004020202020204" pitchFamily="34" charset="0"/>
                </a:rPr>
                <a:t>5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BC526AD5-12EF-8EB7-8354-485EDB1F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65168" y="9009251"/>
            <a:ext cx="1041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3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64</Words>
  <Application>Microsoft Office PowerPoint</Application>
  <PresentationFormat>Custom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Aptos SemiBold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Stacy Maguire</dc:creator>
  <cp:lastModifiedBy>Carina Santillan</cp:lastModifiedBy>
  <cp:revision>7</cp:revision>
  <dcterms:created xsi:type="dcterms:W3CDTF">2025-12-17T16:07:21Z</dcterms:created>
  <dcterms:modified xsi:type="dcterms:W3CDTF">2026-01-15T15:17:51Z</dcterms:modified>
</cp:coreProperties>
</file>